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6"/>
  </p:notesMasterIdLst>
  <p:sldIdLst>
    <p:sldId id="256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66"/>
  </p:normalViewPr>
  <p:slideViewPr>
    <p:cSldViewPr snapToGrid="0" showGuides="1">
      <p:cViewPr>
        <p:scale>
          <a:sx n="100" d="100"/>
          <a:sy n="100" d="100"/>
        </p:scale>
        <p:origin x="72" y="-6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Garcia" userId="b5d507f2-9709-4658-82a4-5ad4e6773b3d" providerId="ADAL" clId="{AF7E236D-8CD1-4FE4-B90C-66885A5F4643}"/>
    <pc:docChg chg="modSld">
      <pc:chgData name="Barbara Garcia" userId="b5d507f2-9709-4658-82a4-5ad4e6773b3d" providerId="ADAL" clId="{AF7E236D-8CD1-4FE4-B90C-66885A5F4643}" dt="2025-01-27T16:34:01.818" v="15" actId="13926"/>
      <pc:docMkLst>
        <pc:docMk/>
      </pc:docMkLst>
      <pc:sldChg chg="modSp mod">
        <pc:chgData name="Barbara Garcia" userId="b5d507f2-9709-4658-82a4-5ad4e6773b3d" providerId="ADAL" clId="{AF7E236D-8CD1-4FE4-B90C-66885A5F4643}" dt="2025-01-27T16:34:01.818" v="15" actId="13926"/>
        <pc:sldMkLst>
          <pc:docMk/>
          <pc:sldMk cId="2486875898" sldId="256"/>
        </pc:sldMkLst>
        <pc:spChg chg="mod">
          <ac:chgData name="Barbara Garcia" userId="b5d507f2-9709-4658-82a4-5ad4e6773b3d" providerId="ADAL" clId="{AF7E236D-8CD1-4FE4-B90C-66885A5F4643}" dt="2025-01-27T16:33:57.030" v="13" actId="13926"/>
          <ac:spMkLst>
            <pc:docMk/>
            <pc:sldMk cId="2486875898" sldId="256"/>
            <ac:spMk id="3" creationId="{88247525-0B82-CCEC-3709-DCC41C8C2CD2}"/>
          </ac:spMkLst>
        </pc:spChg>
        <pc:spChg chg="mod">
          <ac:chgData name="Barbara Garcia" userId="b5d507f2-9709-4658-82a4-5ad4e6773b3d" providerId="ADAL" clId="{AF7E236D-8CD1-4FE4-B90C-66885A5F4643}" dt="2025-01-27T16:33:51.381" v="12" actId="13926"/>
          <ac:spMkLst>
            <pc:docMk/>
            <pc:sldMk cId="2486875898" sldId="256"/>
            <ac:spMk id="4" creationId="{C3DC5518-E710-2FB8-3E38-9C54CEE3C306}"/>
          </ac:spMkLst>
        </pc:spChg>
        <pc:spChg chg="mod">
          <ac:chgData name="Barbara Garcia" userId="b5d507f2-9709-4658-82a4-5ad4e6773b3d" providerId="ADAL" clId="{AF7E236D-8CD1-4FE4-B90C-66885A5F4643}" dt="2025-01-27T16:33:59.279" v="14" actId="13926"/>
          <ac:spMkLst>
            <pc:docMk/>
            <pc:sldMk cId="2486875898" sldId="256"/>
            <ac:spMk id="6" creationId="{A51C3F30-AFD3-144F-D2DB-6BD37A6C3DC5}"/>
          </ac:spMkLst>
        </pc:spChg>
        <pc:spChg chg="mod">
          <ac:chgData name="Barbara Garcia" userId="b5d507f2-9709-4658-82a4-5ad4e6773b3d" providerId="ADAL" clId="{AF7E236D-8CD1-4FE4-B90C-66885A5F4643}" dt="2025-01-27T16:34:01.818" v="15" actId="13926"/>
          <ac:spMkLst>
            <pc:docMk/>
            <pc:sldMk cId="2486875898" sldId="256"/>
            <ac:spMk id="7" creationId="{199EF2D1-222A-8191-AFD1-DCFF0C91C176}"/>
          </ac:spMkLst>
        </pc:spChg>
      </pc:sldChg>
    </pc:docChg>
  </pc:docChgLst>
  <pc:docChgLst>
    <pc:chgData name="Barbara Garcia" userId="b5d507f2-9709-4658-82a4-5ad4e6773b3d" providerId="ADAL" clId="{96F55BF9-8421-4AB5-946E-AA785C3338E3}"/>
    <pc:docChg chg="undo redo custSel modSld">
      <pc:chgData name="Barbara Garcia" userId="b5d507f2-9709-4658-82a4-5ad4e6773b3d" providerId="ADAL" clId="{96F55BF9-8421-4AB5-946E-AA785C3338E3}" dt="2025-02-05T15:12:26.198" v="31" actId="13926"/>
      <pc:docMkLst>
        <pc:docMk/>
      </pc:docMkLst>
      <pc:sldChg chg="modSp mod">
        <pc:chgData name="Barbara Garcia" userId="b5d507f2-9709-4658-82a4-5ad4e6773b3d" providerId="ADAL" clId="{96F55BF9-8421-4AB5-946E-AA785C3338E3}" dt="2025-02-05T15:12:26.198" v="31" actId="13926"/>
        <pc:sldMkLst>
          <pc:docMk/>
          <pc:sldMk cId="2486875898" sldId="256"/>
        </pc:sldMkLst>
        <pc:spChg chg="mod">
          <ac:chgData name="Barbara Garcia" userId="b5d507f2-9709-4658-82a4-5ad4e6773b3d" providerId="ADAL" clId="{96F55BF9-8421-4AB5-946E-AA785C3338E3}" dt="2025-02-05T15:12:26.198" v="31" actId="13926"/>
          <ac:spMkLst>
            <pc:docMk/>
            <pc:sldMk cId="2486875898" sldId="256"/>
            <ac:spMk id="5" creationId="{20C80C4F-0399-0BE9-4B89-6ADFF032ADBF}"/>
          </ac:spMkLst>
        </pc:spChg>
        <pc:spChg chg="mod">
          <ac:chgData name="Barbara Garcia" userId="b5d507f2-9709-4658-82a4-5ad4e6773b3d" providerId="ADAL" clId="{96F55BF9-8421-4AB5-946E-AA785C3338E3}" dt="2025-02-05T13:03:28.559" v="16" actId="1076"/>
          <ac:spMkLst>
            <pc:docMk/>
            <pc:sldMk cId="2486875898" sldId="256"/>
            <ac:spMk id="6" creationId="{A51C3F30-AFD3-144F-D2DB-6BD37A6C3DC5}"/>
          </ac:spMkLst>
        </pc:spChg>
        <pc:spChg chg="mod">
          <ac:chgData name="Barbara Garcia" userId="b5d507f2-9709-4658-82a4-5ad4e6773b3d" providerId="ADAL" clId="{96F55BF9-8421-4AB5-946E-AA785C3338E3}" dt="2025-02-05T13:03:21.559" v="15" actId="1076"/>
          <ac:spMkLst>
            <pc:docMk/>
            <pc:sldMk cId="2486875898" sldId="256"/>
            <ac:spMk id="7" creationId="{199EF2D1-222A-8191-AFD1-DCFF0C91C176}"/>
          </ac:spMkLst>
        </pc:spChg>
        <pc:spChg chg="mod">
          <ac:chgData name="Barbara Garcia" userId="b5d507f2-9709-4658-82a4-5ad4e6773b3d" providerId="ADAL" clId="{96F55BF9-8421-4AB5-946E-AA785C3338E3}" dt="2025-02-05T13:03:54.242" v="25" actId="1076"/>
          <ac:spMkLst>
            <pc:docMk/>
            <pc:sldMk cId="2486875898" sldId="256"/>
            <ac:spMk id="8" creationId="{C1FFD9F5-4712-D760-8FED-AC46BE222056}"/>
          </ac:spMkLst>
        </pc:spChg>
        <pc:picChg chg="mod">
          <ac:chgData name="Barbara Garcia" userId="b5d507f2-9709-4658-82a4-5ad4e6773b3d" providerId="ADAL" clId="{96F55BF9-8421-4AB5-946E-AA785C3338E3}" dt="2025-02-05T13:03:50.623" v="23" actId="1076"/>
          <ac:picMkLst>
            <pc:docMk/>
            <pc:sldMk cId="2486875898" sldId="256"/>
            <ac:picMk id="19" creationId="{AE3410DD-FA5D-C78B-CA95-0D4121110C62}"/>
          </ac:picMkLst>
        </pc:picChg>
      </pc:sldChg>
    </pc:docChg>
  </pc:docChgLst>
  <pc:docChgLst>
    <pc:chgData name="Barbara Garcia" userId="b5d507f2-9709-4658-82a4-5ad4e6773b3d" providerId="ADAL" clId="{6846A180-6BCD-4264-BD02-2982E85BE0C7}"/>
    <pc:docChg chg="undo redo custSel modSld">
      <pc:chgData name="Barbara Garcia" userId="b5d507f2-9709-4658-82a4-5ad4e6773b3d" providerId="ADAL" clId="{6846A180-6BCD-4264-BD02-2982E85BE0C7}" dt="2025-03-03T11:34:11.382" v="37" actId="13926"/>
      <pc:docMkLst>
        <pc:docMk/>
      </pc:docMkLst>
      <pc:sldChg chg="modSp mod">
        <pc:chgData name="Barbara Garcia" userId="b5d507f2-9709-4658-82a4-5ad4e6773b3d" providerId="ADAL" clId="{6846A180-6BCD-4264-BD02-2982E85BE0C7}" dt="2025-03-03T11:34:11.382" v="37" actId="13926"/>
        <pc:sldMkLst>
          <pc:docMk/>
          <pc:sldMk cId="2486875898" sldId="256"/>
        </pc:sldMkLst>
        <pc:spChg chg="mod">
          <ac:chgData name="Barbara Garcia" userId="b5d507f2-9709-4658-82a4-5ad4e6773b3d" providerId="ADAL" clId="{6846A180-6BCD-4264-BD02-2982E85BE0C7}" dt="2025-03-03T10:30:31.877" v="27" actId="13926"/>
          <ac:spMkLst>
            <pc:docMk/>
            <pc:sldMk cId="2486875898" sldId="256"/>
            <ac:spMk id="3" creationId="{88247525-0B82-CCEC-3709-DCC41C8C2CD2}"/>
          </ac:spMkLst>
        </pc:spChg>
        <pc:spChg chg="mod">
          <ac:chgData name="Barbara Garcia" userId="b5d507f2-9709-4658-82a4-5ad4e6773b3d" providerId="ADAL" clId="{6846A180-6BCD-4264-BD02-2982E85BE0C7}" dt="2025-03-03T11:33:06.509" v="32" actId="13926"/>
          <ac:spMkLst>
            <pc:docMk/>
            <pc:sldMk cId="2486875898" sldId="256"/>
            <ac:spMk id="4" creationId="{C3DC5518-E710-2FB8-3E38-9C54CEE3C306}"/>
          </ac:spMkLst>
        </pc:spChg>
        <pc:spChg chg="mod">
          <ac:chgData name="Barbara Garcia" userId="b5d507f2-9709-4658-82a4-5ad4e6773b3d" providerId="ADAL" clId="{6846A180-6BCD-4264-BD02-2982E85BE0C7}" dt="2025-03-03T10:29:28.980" v="7" actId="13926"/>
          <ac:spMkLst>
            <pc:docMk/>
            <pc:sldMk cId="2486875898" sldId="256"/>
            <ac:spMk id="5" creationId="{20C80C4F-0399-0BE9-4B89-6ADFF032ADBF}"/>
          </ac:spMkLst>
        </pc:spChg>
        <pc:spChg chg="mod">
          <ac:chgData name="Barbara Garcia" userId="b5d507f2-9709-4658-82a4-5ad4e6773b3d" providerId="ADAL" clId="{6846A180-6BCD-4264-BD02-2982E85BE0C7}" dt="2025-03-03T10:30:10.957" v="19" actId="13926"/>
          <ac:spMkLst>
            <pc:docMk/>
            <pc:sldMk cId="2486875898" sldId="256"/>
            <ac:spMk id="6" creationId="{A51C3F30-AFD3-144F-D2DB-6BD37A6C3DC5}"/>
          </ac:spMkLst>
        </pc:spChg>
        <pc:spChg chg="mod">
          <ac:chgData name="Barbara Garcia" userId="b5d507f2-9709-4658-82a4-5ad4e6773b3d" providerId="ADAL" clId="{6846A180-6BCD-4264-BD02-2982E85BE0C7}" dt="2025-03-03T10:30:23.554" v="25" actId="13926"/>
          <ac:spMkLst>
            <pc:docMk/>
            <pc:sldMk cId="2486875898" sldId="256"/>
            <ac:spMk id="7" creationId="{199EF2D1-222A-8191-AFD1-DCFF0C91C176}"/>
          </ac:spMkLst>
        </pc:spChg>
        <pc:spChg chg="mod">
          <ac:chgData name="Barbara Garcia" userId="b5d507f2-9709-4658-82a4-5ad4e6773b3d" providerId="ADAL" clId="{6846A180-6BCD-4264-BD02-2982E85BE0C7}" dt="2025-03-03T11:34:11.382" v="37" actId="13926"/>
          <ac:spMkLst>
            <pc:docMk/>
            <pc:sldMk cId="2486875898" sldId="256"/>
            <ac:spMk id="8" creationId="{C1FFD9F5-4712-D760-8FED-AC46BE222056}"/>
          </ac:spMkLst>
        </pc:spChg>
      </pc:sldChg>
    </pc:docChg>
  </pc:docChgLst>
  <pc:docChgLst>
    <pc:chgData name="Henrique Esteves" userId="8934e481-cbf4-4494-b9e8-f1583edb6491" providerId="ADAL" clId="{F4546DCC-269A-4F69-A199-0399E9E38CB0}"/>
    <pc:docChg chg="modSld">
      <pc:chgData name="Henrique Esteves" userId="8934e481-cbf4-4494-b9e8-f1583edb6491" providerId="ADAL" clId="{F4546DCC-269A-4F69-A199-0399E9E38CB0}" dt="2025-03-26T11:07:57.818" v="54" actId="20577"/>
      <pc:docMkLst>
        <pc:docMk/>
      </pc:docMkLst>
      <pc:sldChg chg="modSp mod">
        <pc:chgData name="Henrique Esteves" userId="8934e481-cbf4-4494-b9e8-f1583edb6491" providerId="ADAL" clId="{F4546DCC-269A-4F69-A199-0399E9E38CB0}" dt="2025-03-26T11:07:57.818" v="54" actId="20577"/>
        <pc:sldMkLst>
          <pc:docMk/>
          <pc:sldMk cId="2486875898" sldId="256"/>
        </pc:sldMkLst>
        <pc:spChg chg="mod">
          <ac:chgData name="Henrique Esteves" userId="8934e481-cbf4-4494-b9e8-f1583edb6491" providerId="ADAL" clId="{F4546DCC-269A-4F69-A199-0399E9E38CB0}" dt="2025-03-26T09:42:40.033" v="0"/>
          <ac:spMkLst>
            <pc:docMk/>
            <pc:sldMk cId="2486875898" sldId="256"/>
            <ac:spMk id="3" creationId="{88247525-0B82-CCEC-3709-DCC41C8C2CD2}"/>
          </ac:spMkLst>
        </pc:spChg>
        <pc:spChg chg="mod">
          <ac:chgData name="Henrique Esteves" userId="8934e481-cbf4-4494-b9e8-f1583edb6491" providerId="ADAL" clId="{F4546DCC-269A-4F69-A199-0399E9E38CB0}" dt="2025-03-26T09:48:17.457" v="15" actId="6549"/>
          <ac:spMkLst>
            <pc:docMk/>
            <pc:sldMk cId="2486875898" sldId="256"/>
            <ac:spMk id="4" creationId="{C3DC5518-E710-2FB8-3E38-9C54CEE3C306}"/>
          </ac:spMkLst>
        </pc:spChg>
        <pc:spChg chg="mod">
          <ac:chgData name="Henrique Esteves" userId="8934e481-cbf4-4494-b9e8-f1583edb6491" providerId="ADAL" clId="{F4546DCC-269A-4F69-A199-0399E9E38CB0}" dt="2025-03-26T11:02:16.040" v="46" actId="6549"/>
          <ac:spMkLst>
            <pc:docMk/>
            <pc:sldMk cId="2486875898" sldId="256"/>
            <ac:spMk id="5" creationId="{20C80C4F-0399-0BE9-4B89-6ADFF032ADBF}"/>
          </ac:spMkLst>
        </pc:spChg>
        <pc:spChg chg="mod">
          <ac:chgData name="Henrique Esteves" userId="8934e481-cbf4-4494-b9e8-f1583edb6491" providerId="ADAL" clId="{F4546DCC-269A-4F69-A199-0399E9E38CB0}" dt="2025-03-26T11:07:57.818" v="54" actId="20577"/>
          <ac:spMkLst>
            <pc:docMk/>
            <pc:sldMk cId="2486875898" sldId="256"/>
            <ac:spMk id="6" creationId="{A51C3F30-AFD3-144F-D2DB-6BD37A6C3DC5}"/>
          </ac:spMkLst>
        </pc:spChg>
      </pc:sldChg>
    </pc:docChg>
  </pc:docChgLst>
  <pc:docChgLst>
    <pc:chgData name="Mariana Pereira" userId="fd0d2ddf-5665-4832-8bdb-ec9527eacb9e" providerId="ADAL" clId="{B390405A-16C4-4E2E-80D6-2E765359350A}"/>
    <pc:docChg chg="undo custSel modSld">
      <pc:chgData name="Mariana Pereira" userId="fd0d2ddf-5665-4832-8bdb-ec9527eacb9e" providerId="ADAL" clId="{B390405A-16C4-4E2E-80D6-2E765359350A}" dt="2025-03-13T11:39:11.211" v="3" actId="20577"/>
      <pc:docMkLst>
        <pc:docMk/>
      </pc:docMkLst>
      <pc:sldChg chg="modSp mod">
        <pc:chgData name="Mariana Pereira" userId="fd0d2ddf-5665-4832-8bdb-ec9527eacb9e" providerId="ADAL" clId="{B390405A-16C4-4E2E-80D6-2E765359350A}" dt="2025-03-13T11:39:11.211" v="3" actId="20577"/>
        <pc:sldMkLst>
          <pc:docMk/>
          <pc:sldMk cId="2486875898" sldId="256"/>
        </pc:sldMkLst>
        <pc:spChg chg="mod">
          <ac:chgData name="Mariana Pereira" userId="fd0d2ddf-5665-4832-8bdb-ec9527eacb9e" providerId="ADAL" clId="{B390405A-16C4-4E2E-80D6-2E765359350A}" dt="2025-03-13T11:39:11.211" v="3" actId="20577"/>
          <ac:spMkLst>
            <pc:docMk/>
            <pc:sldMk cId="2486875898" sldId="256"/>
            <ac:spMk id="3" creationId="{88247525-0B82-CCEC-3709-DCC41C8C2CD2}"/>
          </ac:spMkLst>
        </pc:spChg>
      </pc:sldChg>
    </pc:docChg>
  </pc:docChgLst>
  <pc:docChgLst>
    <pc:chgData name="Mariana Pereira" userId="fd0d2ddf-5665-4832-8bdb-ec9527eacb9e" providerId="ADAL" clId="{5382A2C9-6F5E-48C9-8725-5B3BF8B621D2}"/>
    <pc:docChg chg="undo custSel modSld">
      <pc:chgData name="Mariana Pereira" userId="fd0d2ddf-5665-4832-8bdb-ec9527eacb9e" providerId="ADAL" clId="{5382A2C9-6F5E-48C9-8725-5B3BF8B621D2}" dt="2025-03-12T10:32:23.172" v="41" actId="1076"/>
      <pc:docMkLst>
        <pc:docMk/>
      </pc:docMkLst>
      <pc:sldChg chg="modSp mod">
        <pc:chgData name="Mariana Pereira" userId="fd0d2ddf-5665-4832-8bdb-ec9527eacb9e" providerId="ADAL" clId="{5382A2C9-6F5E-48C9-8725-5B3BF8B621D2}" dt="2025-03-12T10:32:23.172" v="41" actId="1076"/>
        <pc:sldMkLst>
          <pc:docMk/>
          <pc:sldMk cId="2486875898" sldId="256"/>
        </pc:sldMkLst>
        <pc:spChg chg="mod">
          <ac:chgData name="Mariana Pereira" userId="fd0d2ddf-5665-4832-8bdb-ec9527eacb9e" providerId="ADAL" clId="{5382A2C9-6F5E-48C9-8725-5B3BF8B621D2}" dt="2025-03-12T10:25:19.766" v="0"/>
          <ac:spMkLst>
            <pc:docMk/>
            <pc:sldMk cId="2486875898" sldId="256"/>
            <ac:spMk id="3" creationId="{88247525-0B82-CCEC-3709-DCC41C8C2CD2}"/>
          </ac:spMkLst>
        </pc:spChg>
        <pc:spChg chg="mod">
          <ac:chgData name="Mariana Pereira" userId="fd0d2ddf-5665-4832-8bdb-ec9527eacb9e" providerId="ADAL" clId="{5382A2C9-6F5E-48C9-8725-5B3BF8B621D2}" dt="2025-03-12T10:30:18.209" v="21" actId="20577"/>
          <ac:spMkLst>
            <pc:docMk/>
            <pc:sldMk cId="2486875898" sldId="256"/>
            <ac:spMk id="4" creationId="{C3DC5518-E710-2FB8-3E38-9C54CEE3C306}"/>
          </ac:spMkLst>
        </pc:spChg>
        <pc:spChg chg="mod">
          <ac:chgData name="Mariana Pereira" userId="fd0d2ddf-5665-4832-8bdb-ec9527eacb9e" providerId="ADAL" clId="{5382A2C9-6F5E-48C9-8725-5B3BF8B621D2}" dt="2025-03-12T10:32:04.364" v="39" actId="1076"/>
          <ac:spMkLst>
            <pc:docMk/>
            <pc:sldMk cId="2486875898" sldId="256"/>
            <ac:spMk id="5" creationId="{20C80C4F-0399-0BE9-4B89-6ADFF032ADBF}"/>
          </ac:spMkLst>
        </pc:spChg>
        <pc:spChg chg="mod">
          <ac:chgData name="Mariana Pereira" userId="fd0d2ddf-5665-4832-8bdb-ec9527eacb9e" providerId="ADAL" clId="{5382A2C9-6F5E-48C9-8725-5B3BF8B621D2}" dt="2025-03-12T10:31:54.772" v="36" actId="1076"/>
          <ac:spMkLst>
            <pc:docMk/>
            <pc:sldMk cId="2486875898" sldId="256"/>
            <ac:spMk id="6" creationId="{A51C3F30-AFD3-144F-D2DB-6BD37A6C3DC5}"/>
          </ac:spMkLst>
        </pc:spChg>
        <pc:spChg chg="mod">
          <ac:chgData name="Mariana Pereira" userId="fd0d2ddf-5665-4832-8bdb-ec9527eacb9e" providerId="ADAL" clId="{5382A2C9-6F5E-48C9-8725-5B3BF8B621D2}" dt="2025-03-12T10:32:23.172" v="41" actId="1076"/>
          <ac:spMkLst>
            <pc:docMk/>
            <pc:sldMk cId="2486875898" sldId="256"/>
            <ac:spMk id="7" creationId="{199EF2D1-222A-8191-AFD1-DCFF0C91C176}"/>
          </ac:spMkLst>
        </pc:spChg>
        <pc:spChg chg="mod">
          <ac:chgData name="Mariana Pereira" userId="fd0d2ddf-5665-4832-8bdb-ec9527eacb9e" providerId="ADAL" clId="{5382A2C9-6F5E-48C9-8725-5B3BF8B621D2}" dt="2025-03-12T10:32:11.468" v="40" actId="1076"/>
          <ac:spMkLst>
            <pc:docMk/>
            <pc:sldMk cId="2486875898" sldId="256"/>
            <ac:spMk id="8" creationId="{C1FFD9F5-4712-D760-8FED-AC46BE222056}"/>
          </ac:spMkLst>
        </pc:spChg>
        <pc:picChg chg="mod">
          <ac:chgData name="Mariana Pereira" userId="fd0d2ddf-5665-4832-8bdb-ec9527eacb9e" providerId="ADAL" clId="{5382A2C9-6F5E-48C9-8725-5B3BF8B621D2}" dt="2025-03-12T10:32:01.846" v="38" actId="1076"/>
          <ac:picMkLst>
            <pc:docMk/>
            <pc:sldMk cId="2486875898" sldId="256"/>
            <ac:picMk id="19" creationId="{AE3410DD-FA5D-C78B-CA95-0D4121110C62}"/>
          </ac:picMkLst>
        </pc:picChg>
      </pc:sldChg>
    </pc:docChg>
  </pc:docChgLst>
  <pc:docChgLst>
    <pc:chgData name="Mariana Pereira" userId="fd0d2ddf-5665-4832-8bdb-ec9527eacb9e" providerId="ADAL" clId="{7C015CF4-D3B3-48C1-A949-E700500C770D}"/>
    <pc:docChg chg="undo custSel modSld">
      <pc:chgData name="Mariana Pereira" userId="fd0d2ddf-5665-4832-8bdb-ec9527eacb9e" providerId="ADAL" clId="{7C015CF4-D3B3-48C1-A949-E700500C770D}" dt="2025-03-11T17:47:40.679" v="114"/>
      <pc:docMkLst>
        <pc:docMk/>
      </pc:docMkLst>
      <pc:sldChg chg="modSp mod">
        <pc:chgData name="Mariana Pereira" userId="fd0d2ddf-5665-4832-8bdb-ec9527eacb9e" providerId="ADAL" clId="{7C015CF4-D3B3-48C1-A949-E700500C770D}" dt="2025-03-11T17:47:40.679" v="114"/>
        <pc:sldMkLst>
          <pc:docMk/>
          <pc:sldMk cId="2486875898" sldId="256"/>
        </pc:sldMkLst>
        <pc:spChg chg="mod">
          <ac:chgData name="Mariana Pereira" userId="fd0d2ddf-5665-4832-8bdb-ec9527eacb9e" providerId="ADAL" clId="{7C015CF4-D3B3-48C1-A949-E700500C770D}" dt="2025-03-11T17:40:17.973" v="2"/>
          <ac:spMkLst>
            <pc:docMk/>
            <pc:sldMk cId="2486875898" sldId="256"/>
            <ac:spMk id="3" creationId="{88247525-0B82-CCEC-3709-DCC41C8C2CD2}"/>
          </ac:spMkLst>
        </pc:spChg>
        <pc:spChg chg="mod">
          <ac:chgData name="Mariana Pereira" userId="fd0d2ddf-5665-4832-8bdb-ec9527eacb9e" providerId="ADAL" clId="{7C015CF4-D3B3-48C1-A949-E700500C770D}" dt="2025-03-11T17:40:47.311" v="8" actId="1076"/>
          <ac:spMkLst>
            <pc:docMk/>
            <pc:sldMk cId="2486875898" sldId="256"/>
            <ac:spMk id="4" creationId="{C3DC5518-E710-2FB8-3E38-9C54CEE3C306}"/>
          </ac:spMkLst>
        </pc:spChg>
        <pc:spChg chg="mod">
          <ac:chgData name="Mariana Pereira" userId="fd0d2ddf-5665-4832-8bdb-ec9527eacb9e" providerId="ADAL" clId="{7C015CF4-D3B3-48C1-A949-E700500C770D}" dt="2025-03-11T17:45:11.994" v="90" actId="20577"/>
          <ac:spMkLst>
            <pc:docMk/>
            <pc:sldMk cId="2486875898" sldId="256"/>
            <ac:spMk id="5" creationId="{20C80C4F-0399-0BE9-4B89-6ADFF032ADBF}"/>
          </ac:spMkLst>
        </pc:spChg>
        <pc:spChg chg="mod">
          <ac:chgData name="Mariana Pereira" userId="fd0d2ddf-5665-4832-8bdb-ec9527eacb9e" providerId="ADAL" clId="{7C015CF4-D3B3-48C1-A949-E700500C770D}" dt="2025-03-11T17:47:23.332" v="113" actId="20577"/>
          <ac:spMkLst>
            <pc:docMk/>
            <pc:sldMk cId="2486875898" sldId="256"/>
            <ac:spMk id="6" creationId="{A51C3F30-AFD3-144F-D2DB-6BD37A6C3DC5}"/>
          </ac:spMkLst>
        </pc:spChg>
        <pc:spChg chg="mod">
          <ac:chgData name="Mariana Pereira" userId="fd0d2ddf-5665-4832-8bdb-ec9527eacb9e" providerId="ADAL" clId="{7C015CF4-D3B3-48C1-A949-E700500C770D}" dt="2025-03-11T17:47:40.679" v="114"/>
          <ac:spMkLst>
            <pc:docMk/>
            <pc:sldMk cId="2486875898" sldId="256"/>
            <ac:spMk id="7" creationId="{199EF2D1-222A-8191-AFD1-DCFF0C91C176}"/>
          </ac:spMkLst>
        </pc:spChg>
        <pc:spChg chg="mod">
          <ac:chgData name="Mariana Pereira" userId="fd0d2ddf-5665-4832-8bdb-ec9527eacb9e" providerId="ADAL" clId="{7C015CF4-D3B3-48C1-A949-E700500C770D}" dt="2025-03-11T17:46:36.106" v="96"/>
          <ac:spMkLst>
            <pc:docMk/>
            <pc:sldMk cId="2486875898" sldId="256"/>
            <ac:spMk id="8" creationId="{C1FFD9F5-4712-D760-8FED-AC46BE2220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03/26/2025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846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2" y="1179972"/>
            <a:ext cx="7390787" cy="65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0" y="9108933"/>
            <a:ext cx="8777581" cy="932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88E0A-561A-C9DF-D398-09B0A9CBCB0B}"/>
              </a:ext>
            </a:extLst>
          </p:cNvPr>
          <p:cNvSpPr txBox="1"/>
          <p:nvPr/>
        </p:nvSpPr>
        <p:spPr>
          <a:xfrm>
            <a:off x="16091513" y="1636779"/>
            <a:ext cx="8999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88247525-0B82-CCEC-3709-DCC41C8C2CD2}"/>
              </a:ext>
            </a:extLst>
          </p:cNvPr>
          <p:cNvSpPr txBox="1"/>
          <p:nvPr/>
        </p:nvSpPr>
        <p:spPr>
          <a:xfrm>
            <a:off x="972141" y="2070149"/>
            <a:ext cx="1182943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  <a:r>
              <a:rPr lang="pt-PT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TAGCODERS, UNIPESSOAL LDA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C3DC5518-E710-2FB8-3E38-9C54CEE3C306}"/>
              </a:ext>
            </a:extLst>
          </p:cNvPr>
          <p:cNvSpPr txBox="1"/>
          <p:nvPr/>
        </p:nvSpPr>
        <p:spPr>
          <a:xfrm>
            <a:off x="972142" y="2912763"/>
            <a:ext cx="1182944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PROJETO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endParaRPr lang="pt-PT" sz="1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pt-PT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Disponibilização de um novo serviço/ aplicação digital com a capacidade de prever a localização de espaços de estacionamento para veículos. Desta forma irá economizar tempo e combustível aos condutores e seus veículos, respetivamente, melhorando substancialmente a qualidade de vida dos seus utilizadores e a redução da emissão de Gases com Efeito de Estufa (GEE)..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20C80C4F-0399-0BE9-4B89-6ADFF032ADBF}"/>
              </a:ext>
            </a:extLst>
          </p:cNvPr>
          <p:cNvSpPr txBox="1"/>
          <p:nvPr/>
        </p:nvSpPr>
        <p:spPr>
          <a:xfrm>
            <a:off x="972141" y="4909539"/>
            <a:ext cx="1182944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r>
              <a:rPr lang="pt-PT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Permitir efetuar previsões de lugares de estacionamento vagos e de zonas de estacionamento com maior número de vagas na proximidade da localização do utilizador, reduzindo, paralelamente, o volume de GEE emitidos para a atmosfera.</a:t>
            </a:r>
          </a:p>
          <a:p>
            <a:pPr algn="just"/>
            <a:endParaRPr lang="pt-PT" sz="1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51C3F30-AFD3-144F-D2DB-6BD37A6C3DC5}"/>
              </a:ext>
            </a:extLst>
          </p:cNvPr>
          <p:cNvSpPr txBox="1"/>
          <p:nvPr/>
        </p:nvSpPr>
        <p:spPr>
          <a:xfrm>
            <a:off x="972141" y="7465717"/>
            <a:ext cx="109465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INVESTIMENTO: </a:t>
            </a:r>
          </a:p>
          <a:p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31.675,00 €</a:t>
            </a:r>
            <a:endParaRPr lang="en-PT" sz="1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199EF2D1-222A-8191-AFD1-DCFF0C91C176}"/>
              </a:ext>
            </a:extLst>
          </p:cNvPr>
          <p:cNvSpPr txBox="1"/>
          <p:nvPr/>
        </p:nvSpPr>
        <p:spPr>
          <a:xfrm>
            <a:off x="972141" y="8304114"/>
            <a:ext cx="109465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Apoio </a:t>
            </a:r>
            <a:r>
              <a:rPr lang="en-GB" sz="1900" b="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Financeiro</a:t>
            </a:r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PRR:</a:t>
            </a:r>
          </a:p>
          <a:p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30.000,00 €</a:t>
            </a:r>
            <a:endParaRPr lang="en-PT" sz="1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1FFD9F5-4712-D760-8FED-AC46BE222056}"/>
              </a:ext>
            </a:extLst>
          </p:cNvPr>
          <p:cNvSpPr txBox="1"/>
          <p:nvPr/>
        </p:nvSpPr>
        <p:spPr>
          <a:xfrm>
            <a:off x="972145" y="6333822"/>
            <a:ext cx="1182943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 PREVISTOS</a:t>
            </a:r>
            <a:r>
              <a:rPr lang="en-GB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r>
              <a:rPr lang="pt-PT" sz="1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Número de novos serviços digitais com contributo na transição climática: 1 (um) – o próprio software – que será disponibilizado ao público na forma de plataforma.</a:t>
            </a:r>
            <a:endParaRPr lang="en-PT" sz="1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175148-d1d7-4066-9ea9-fa03af46372d" xsi:nil="true"/>
    <lcf76f155ced4ddcb4097134ff3c332f xmlns="c989791b-b9db-45f0-8694-51a453d45d2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3752AAAFC0D7499FCB9E1C71515934" ma:contentTypeVersion="13" ma:contentTypeDescription="Criar um novo documento." ma:contentTypeScope="" ma:versionID="831dc3b894e454a771e37f9970b5e619">
  <xsd:schema xmlns:xsd="http://www.w3.org/2001/XMLSchema" xmlns:xs="http://www.w3.org/2001/XMLSchema" xmlns:p="http://schemas.microsoft.com/office/2006/metadata/properties" xmlns:ns2="c989791b-b9db-45f0-8694-51a453d45d26" xmlns:ns3="f4175148-d1d7-4066-9ea9-fa03af46372d" targetNamespace="http://schemas.microsoft.com/office/2006/metadata/properties" ma:root="true" ma:fieldsID="82023c6c53c38fba117c0bc50b05b077" ns2:_="" ns3:_="">
    <xsd:import namespace="c989791b-b9db-45f0-8694-51a453d45d26"/>
    <xsd:import namespace="f4175148-d1d7-4066-9ea9-fa03af463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9791b-b9db-45f0-8694-51a453d45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9f5a66de-0c6c-44c1-8081-ab52c1113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75148-d1d7-4066-9ea9-fa03af46372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fcb6375-13dd-4714-b841-da6346e231b1}" ma:internalName="TaxCatchAll" ma:showField="CatchAllData" ma:web="f4175148-d1d7-4066-9ea9-fa03af4637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E0F44-348A-49DB-A037-8F7F80FE980D}">
  <ds:schemaRefs>
    <ds:schemaRef ds:uri="http://schemas.microsoft.com/office/2006/metadata/properties"/>
    <ds:schemaRef ds:uri="http://schemas.microsoft.com/office/infopath/2007/PartnerControls"/>
    <ds:schemaRef ds:uri="f4175148-d1d7-4066-9ea9-fa03af46372d"/>
    <ds:schemaRef ds:uri="c989791b-b9db-45f0-8694-51a453d45d26"/>
  </ds:schemaRefs>
</ds:datastoreItem>
</file>

<file path=customXml/itemProps2.xml><?xml version="1.0" encoding="utf-8"?>
<ds:datastoreItem xmlns:ds="http://schemas.openxmlformats.org/officeDocument/2006/customXml" ds:itemID="{713F6C90-C795-4E1B-AC86-A8F61F9AB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9791b-b9db-45f0-8694-51a453d45d26"/>
    <ds:schemaRef ds:uri="f4175148-d1d7-4066-9ea9-fa03af463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1EB944-F9AC-4B1A-8BF2-EA0599ACE8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317</TotalTime>
  <Words>175</Words>
  <Application>Microsoft Office PowerPoint</Application>
  <PresentationFormat>Personalizados</PresentationFormat>
  <Paragraphs>13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Henrique Esteves</cp:lastModifiedBy>
  <cp:revision>10</cp:revision>
  <dcterms:created xsi:type="dcterms:W3CDTF">2023-01-04T14:38:01Z</dcterms:created>
  <dcterms:modified xsi:type="dcterms:W3CDTF">2025-03-26T11:08:03Z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0x010100C53752AAAFC0D7499FCB9E1C71515934</vt:lpwstr>
  </property>
  <property fmtid="{D5CDD505-2E9C-101B-9397-08002B2CF9AE}" pid="3" name="MediaServiceImageTags">
    <vt:lpwstr/>
  </property>
</Properties>
</file>